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1" r:id="rId5"/>
  </p:sldIdLst>
  <p:sldSz cx="7772400" cy="10058400"/>
  <p:notesSz cx="70104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7AB4"/>
    <a:srgbClr val="545555"/>
    <a:srgbClr val="7A59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B8D81-92EC-1F5A-9417-3EE952CEC72F}" v="3" dt="2024-09-17T19:43:20.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2176" y="4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99AE1F-44EF-4AE1-9C27-8DD70C35FDFB}"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119940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9AE1F-44EF-4AE1-9C27-8DD70C35FDFB}"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177619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9AE1F-44EF-4AE1-9C27-8DD70C35FDFB}"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369976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9AE1F-44EF-4AE1-9C27-8DD70C35FDFB}"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535786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99AE1F-44EF-4AE1-9C27-8DD70C35FDFB}" type="datetimeFigureOut">
              <a:rPr lang="en-US" smtClean="0"/>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25831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99AE1F-44EF-4AE1-9C27-8DD70C35FDFB}"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161084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99AE1F-44EF-4AE1-9C27-8DD70C35FDFB}" type="datetimeFigureOut">
              <a:rPr lang="en-US" smtClean="0"/>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137456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99AE1F-44EF-4AE1-9C27-8DD70C35FDFB}" type="datetimeFigureOut">
              <a:rPr lang="en-US" smtClean="0"/>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67688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9AE1F-44EF-4AE1-9C27-8DD70C35FDFB}" type="datetimeFigureOut">
              <a:rPr lang="en-US" smtClean="0"/>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633701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99AE1F-44EF-4AE1-9C27-8DD70C35FDFB}"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1881866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99AE1F-44EF-4AE1-9C27-8DD70C35FDFB}" type="datetimeFigureOut">
              <a:rPr lang="en-US" smtClean="0"/>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E9D4A-AB91-45D3-8FD8-514264606225}" type="slidenum">
              <a:rPr lang="en-US" smtClean="0"/>
              <a:t>‹#›</a:t>
            </a:fld>
            <a:endParaRPr lang="en-US"/>
          </a:p>
        </p:txBody>
      </p:sp>
    </p:spTree>
    <p:extLst>
      <p:ext uri="{BB962C8B-B14F-4D97-AF65-F5344CB8AC3E}">
        <p14:creationId xmlns:p14="http://schemas.microsoft.com/office/powerpoint/2010/main" val="349366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0C99AE1F-44EF-4AE1-9C27-8DD70C35FDFB}" type="datetimeFigureOut">
              <a:rPr lang="en-US" smtClean="0"/>
              <a:t>10/15/2024</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F5DE9D4A-AB91-45D3-8FD8-514264606225}" type="slidenum">
              <a:rPr lang="en-US" smtClean="0"/>
              <a:t>‹#›</a:t>
            </a:fld>
            <a:endParaRPr lang="en-US"/>
          </a:p>
        </p:txBody>
      </p:sp>
    </p:spTree>
    <p:extLst>
      <p:ext uri="{BB962C8B-B14F-4D97-AF65-F5344CB8AC3E}">
        <p14:creationId xmlns:p14="http://schemas.microsoft.com/office/powerpoint/2010/main" val="494369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f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5E8B8A0-087E-3930-5ED2-CDCA80884C3F}"/>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A81F4AB4-EB46-9DAF-EFA0-44E0A0C694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285" y="187815"/>
            <a:ext cx="7110542" cy="34996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62C10BA-EF47-791D-8D8E-8B643B032533}"/>
              </a:ext>
            </a:extLst>
          </p:cNvPr>
          <p:cNvSpPr txBox="1"/>
          <p:nvPr/>
        </p:nvSpPr>
        <p:spPr>
          <a:xfrm>
            <a:off x="351603" y="5344250"/>
            <a:ext cx="7117080" cy="2908489"/>
          </a:xfrm>
          <a:prstGeom prst="rect">
            <a:avLst/>
          </a:prstGeom>
          <a:noFill/>
        </p:spPr>
        <p:txBody>
          <a:bodyPr wrap="square" rtlCol="0">
            <a:spAutoFit/>
          </a:bodyPr>
          <a:lstStyle/>
          <a:p>
            <a:r>
              <a:rPr lang="en-US" sz="1500" dirty="0">
                <a:solidFill>
                  <a:srgbClr val="000000"/>
                </a:solidFill>
                <a:effectLst/>
                <a:latin typeface="Arial" panose="020B0604020202020204" pitchFamily="34" charset="0"/>
                <a:ea typeface="Aptos" panose="020B0004020202020204" pitchFamily="34" charset="0"/>
                <a:cs typeface="Arial" panose="020B0604020202020204" pitchFamily="34" charset="0"/>
              </a:rPr>
              <a:t>Sail away with Kelly G. Loeb, MSW, Community Engagement Coordinator at the KU Alzheimer’s Disease Research Center. On this fantastic voyage, learn about programs and services the KU ADRC provides for people experiencing cognitive change and their families, as well as ways to boost brain health. Ports of call include information about Alzheimer’s disease, other dementias and their diagnosis and treatment, clinical trials and research, caregiver support and more. </a:t>
            </a:r>
          </a:p>
          <a:p>
            <a:endParaRPr lang="en-US" sz="1500" dirty="0">
              <a:solidFill>
                <a:srgbClr val="000000"/>
              </a:solidFill>
              <a:latin typeface="Arial" panose="020B0604020202020204" pitchFamily="34" charset="0"/>
              <a:ea typeface="Aptos" panose="020B0004020202020204" pitchFamily="34" charset="0"/>
              <a:cs typeface="Arial" panose="020B0604020202020204" pitchFamily="34" charset="0"/>
            </a:endParaRPr>
          </a:p>
          <a:p>
            <a:r>
              <a:rPr lang="en-US" sz="1500" dirty="0">
                <a:solidFill>
                  <a:srgbClr val="000000"/>
                </a:solidFill>
                <a:effectLst/>
                <a:latin typeface="Arial" panose="020B0604020202020204" pitchFamily="34" charset="0"/>
                <a:ea typeface="Aptos" panose="020B0004020202020204" pitchFamily="34" charset="0"/>
                <a:cs typeface="Arial" panose="020B0604020202020204" pitchFamily="34" charset="0"/>
              </a:rPr>
              <a:t>All aboard! Captain Kelly at the helm will keep you afloat on a vessel brimming with mainsails, life jackets and beautiful views of life’s shining seas. </a:t>
            </a:r>
          </a:p>
          <a:p>
            <a:endParaRPr lang="en-US" sz="1600" dirty="0">
              <a:solidFill>
                <a:srgbClr val="000000"/>
              </a:solidFill>
              <a:latin typeface="Times New Roman" panose="02020603050405020304" pitchFamily="18" charset="0"/>
              <a:ea typeface="Aptos" panose="020B0004020202020204" pitchFamily="34" charset="0"/>
            </a:endParaRPr>
          </a:p>
          <a:p>
            <a:endParaRPr lang="en-US" sz="1600" dirty="0">
              <a:effectLst/>
              <a:latin typeface="Calibri" panose="020F0502020204030204" pitchFamily="34" charset="0"/>
              <a:ea typeface="Aptos" panose="020B0004020202020204" pitchFamily="34" charset="0"/>
            </a:endParaRPr>
          </a:p>
          <a:p>
            <a:r>
              <a:rPr lang="en-US" sz="1600" dirty="0">
                <a:latin typeface="Arial" panose="020B0604020202020204" pitchFamily="34" charset="0"/>
                <a:cs typeface="Arial" panose="020B0604020202020204" pitchFamily="34" charset="0"/>
              </a:rPr>
              <a:t>.</a:t>
            </a:r>
          </a:p>
        </p:txBody>
      </p:sp>
      <p:sp>
        <p:nvSpPr>
          <p:cNvPr id="13" name="TextBox 12">
            <a:extLst>
              <a:ext uri="{FF2B5EF4-FFF2-40B4-BE49-F238E27FC236}">
                <a16:creationId xmlns:a16="http://schemas.microsoft.com/office/drawing/2014/main" id="{9142889B-4CA5-D4C0-2D1A-0114B86E93C0}"/>
              </a:ext>
            </a:extLst>
          </p:cNvPr>
          <p:cNvSpPr txBox="1"/>
          <p:nvPr/>
        </p:nvSpPr>
        <p:spPr>
          <a:xfrm>
            <a:off x="367335" y="4317388"/>
            <a:ext cx="7222004" cy="954107"/>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Friday, November 15, 2024  </a:t>
            </a:r>
            <a:r>
              <a:rPr lang="en-US" sz="1800" dirty="0">
                <a:latin typeface="Arial" panose="020B0604020202020204" pitchFamily="34" charset="0"/>
                <a:cs typeface="Arial" panose="020B0604020202020204" pitchFamily="34" charset="0"/>
              </a:rPr>
              <a:t>| 11am – 12:30pm</a:t>
            </a:r>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Southeast Branch: 6242 Swope Parkway, KC, MO 64130</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RSVP / details: kclibrary.org </a:t>
            </a:r>
            <a:r>
              <a:rPr lang="en-US" sz="1800" dirty="0">
                <a:latin typeface="Arial" panose="020B0604020202020204" pitchFamily="34" charset="0"/>
                <a:cs typeface="Arial" panose="020B0604020202020204" pitchFamily="34" charset="0"/>
              </a:rPr>
              <a:t> |  816.701.3484</a:t>
            </a:r>
          </a:p>
        </p:txBody>
      </p:sp>
      <p:sp>
        <p:nvSpPr>
          <p:cNvPr id="10" name="TextBox 9">
            <a:extLst>
              <a:ext uri="{FF2B5EF4-FFF2-40B4-BE49-F238E27FC236}">
                <a16:creationId xmlns:a16="http://schemas.microsoft.com/office/drawing/2014/main" id="{A478E92A-04F9-0041-FA43-4A3DB3BAD70F}"/>
              </a:ext>
            </a:extLst>
          </p:cNvPr>
          <p:cNvSpPr txBox="1"/>
          <p:nvPr/>
        </p:nvSpPr>
        <p:spPr>
          <a:xfrm>
            <a:off x="353786" y="3666445"/>
            <a:ext cx="7211118" cy="523220"/>
          </a:xfrm>
          <a:prstGeom prst="rect">
            <a:avLst/>
          </a:prstGeom>
          <a:noFill/>
        </p:spPr>
        <p:txBody>
          <a:bodyPr wrap="square" rtlCol="0">
            <a:spAutoFit/>
          </a:bodyPr>
          <a:lstStyle/>
          <a:p>
            <a:pPr algn="ctr"/>
            <a:r>
              <a:rPr lang="en-US" sz="2800" b="1" dirty="0">
                <a:effectLst/>
                <a:latin typeface="Aptos" panose="020B0004020202020204" pitchFamily="34" charset="0"/>
                <a:ea typeface="Times New Roman" panose="02020603050405020304" pitchFamily="18" charset="0"/>
                <a:cs typeface="Aptos" panose="020B0004020202020204" pitchFamily="34" charset="0"/>
              </a:rPr>
              <a:t>Smooth Sailing: Navigating Brain Health </a:t>
            </a:r>
            <a:endParaRPr lang="en-US" sz="4000" b="1" dirty="0">
              <a:latin typeface="Arial" panose="020B0604020202020204" pitchFamily="34" charset="0"/>
              <a:cs typeface="Arial" panose="020B0604020202020204" pitchFamily="34" charset="0"/>
            </a:endParaRPr>
          </a:p>
        </p:txBody>
      </p:sp>
      <p:pic>
        <p:nvPicPr>
          <p:cNvPr id="12" name="Content Placeholder 13">
            <a:extLst>
              <a:ext uri="{FF2B5EF4-FFF2-40B4-BE49-F238E27FC236}">
                <a16:creationId xmlns:a16="http://schemas.microsoft.com/office/drawing/2014/main" id="{BF1F68EB-4B4E-559C-558B-C436C296F90D}"/>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t="4494" b="4494"/>
          <a:stretch/>
        </p:blipFill>
        <p:spPr>
          <a:xfrm>
            <a:off x="391284" y="338813"/>
            <a:ext cx="7110543" cy="2971801"/>
          </a:xfrm>
          <a:ln>
            <a:solidFill>
              <a:srgbClr val="337AB4"/>
            </a:solidFill>
          </a:ln>
        </p:spPr>
      </p:pic>
      <p:pic>
        <p:nvPicPr>
          <p:cNvPr id="4" name="Picture 3">
            <a:extLst>
              <a:ext uri="{FF2B5EF4-FFF2-40B4-BE49-F238E27FC236}">
                <a16:creationId xmlns:a16="http://schemas.microsoft.com/office/drawing/2014/main" id="{45250F10-8951-79DF-A981-D29495F0EC4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2742" y="7772400"/>
            <a:ext cx="7446915" cy="729901"/>
          </a:xfrm>
          <a:prstGeom prst="rect">
            <a:avLst/>
          </a:prstGeom>
        </p:spPr>
      </p:pic>
    </p:spTree>
    <p:extLst>
      <p:ext uri="{BB962C8B-B14F-4D97-AF65-F5344CB8AC3E}">
        <p14:creationId xmlns:p14="http://schemas.microsoft.com/office/powerpoint/2010/main" val="1592592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7E181DD683C940928726E1783214E7" ma:contentTypeVersion="17" ma:contentTypeDescription="Create a new document." ma:contentTypeScope="" ma:versionID="dbabcae406eee86174c3b1c801106ea9">
  <xsd:schema xmlns:xsd="http://www.w3.org/2001/XMLSchema" xmlns:xs="http://www.w3.org/2001/XMLSchema" xmlns:p="http://schemas.microsoft.com/office/2006/metadata/properties" xmlns:ns2="0293ec01-025b-416a-b050-12dbfaecaa2b" xmlns:ns3="48e1f50f-e959-426a-9de6-36e7453c909d" targetNamespace="http://schemas.microsoft.com/office/2006/metadata/properties" ma:root="true" ma:fieldsID="9437a12eba7c77a570148b2712729eaf" ns2:_="" ns3:_="">
    <xsd:import namespace="0293ec01-025b-416a-b050-12dbfaecaa2b"/>
    <xsd:import namespace="48e1f50f-e959-426a-9de6-36e7453c90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LengthInSeconds" minOccurs="0"/>
                <xsd:element ref="ns3:MediaServiceObjectDetectorVersions" minOccurs="0"/>
                <xsd:element ref="ns3:lcf76f155ced4ddcb4097134ff3c332f" minOccurs="0"/>
                <xsd:element ref="ns2:TaxCatchAll"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93ec01-025b-416a-b050-12dbfaecaa2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cce8aaa-b1f9-44c5-a328-b5f6032dd19c}" ma:internalName="TaxCatchAll" ma:showField="CatchAllData" ma:web="0293ec01-025b-416a-b050-12dbfaecaa2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8e1f50f-e959-426a-9de6-36e7453c90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31fb5-c678-49c3-b00d-1bbb537dcca5"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293ec01-025b-416a-b050-12dbfaecaa2b" xsi:nil="true"/>
    <lcf76f155ced4ddcb4097134ff3c332f xmlns="48e1f50f-e959-426a-9de6-36e7453c909d">
      <Terms xmlns="http://schemas.microsoft.com/office/infopath/2007/PartnerControls"/>
    </lcf76f155ced4ddcb4097134ff3c332f>
    <SharedWithUsers xmlns="0293ec01-025b-416a-b050-12dbfaecaa2b">
      <UserInfo>
        <DisplayName>Steve Woolfolk</DisplayName>
        <AccountId>53</AccountId>
        <AccountType/>
      </UserInfo>
      <UserInfo>
        <DisplayName>Carrie Coogan</DisplayName>
        <AccountId>52</AccountId>
        <AccountType/>
      </UserInfo>
      <UserInfo>
        <DisplayName>Andy Dandino</DisplayName>
        <AccountId>6</AccountId>
        <AccountType/>
      </UserInfo>
    </SharedWithUsers>
  </documentManagement>
</p:properties>
</file>

<file path=customXml/itemProps1.xml><?xml version="1.0" encoding="utf-8"?>
<ds:datastoreItem xmlns:ds="http://schemas.openxmlformats.org/officeDocument/2006/customXml" ds:itemID="{8A26986F-CCBF-497F-8F71-2E40FD64370C}">
  <ds:schemaRefs>
    <ds:schemaRef ds:uri="http://schemas.microsoft.com/sharepoint/v3/contenttype/forms"/>
  </ds:schemaRefs>
</ds:datastoreItem>
</file>

<file path=customXml/itemProps2.xml><?xml version="1.0" encoding="utf-8"?>
<ds:datastoreItem xmlns:ds="http://schemas.openxmlformats.org/officeDocument/2006/customXml" ds:itemID="{F9391A42-6C05-4217-9A6C-DB4FE2946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93ec01-025b-416a-b050-12dbfaecaa2b"/>
    <ds:schemaRef ds:uri="48e1f50f-e959-426a-9de6-36e7453c90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244E42-553D-4EFE-97B6-C8452F52612D}">
  <ds:schemaRef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48e1f50f-e959-426a-9de6-36e7453c909d"/>
    <ds:schemaRef ds:uri="http://schemas.microsoft.com/office/2006/documentManagement/types"/>
    <ds:schemaRef ds:uri="http://schemas.microsoft.com/office/2006/metadata/properties"/>
    <ds:schemaRef ds:uri="http://www.w3.org/XML/1998/namespace"/>
    <ds:schemaRef ds:uri="0293ec01-025b-416a-b050-12dbfaecaa2b"/>
  </ds:schemaRefs>
</ds:datastoreItem>
</file>

<file path=docProps/app.xml><?xml version="1.0" encoding="utf-8"?>
<Properties xmlns="http://schemas.openxmlformats.org/officeDocument/2006/extended-properties" xmlns:vt="http://schemas.openxmlformats.org/officeDocument/2006/docPropsVTypes">
  <TotalTime>16308</TotalTime>
  <Words>146</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Times New Roman</vt:lpstr>
      <vt:lpstr>Office Theme</vt:lpstr>
      <vt:lpstr>PowerPoint Presentation</vt:lpstr>
    </vt:vector>
  </TitlesOfParts>
  <Company>Kansas City Public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Skyler Schlageck</dc:creator>
  <cp:lastModifiedBy>Jamie Placht</cp:lastModifiedBy>
  <cp:revision>77</cp:revision>
  <cp:lastPrinted>2017-05-02T00:19:41Z</cp:lastPrinted>
  <dcterms:created xsi:type="dcterms:W3CDTF">2016-06-13T17:18:56Z</dcterms:created>
  <dcterms:modified xsi:type="dcterms:W3CDTF">2024-10-15T20:33:29Z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0x010100417E181DD683C940928726E1783214E7</vt:lpwstr>
  </property>
  <property fmtid="{D5CDD505-2E9C-101B-9397-08002B2CF9AE}" pid="3" name="MediaServiceImageTags">
    <vt:lpwstr/>
  </property>
</Properties>
</file>